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60" r:id="rId3"/>
    <p:sldId id="257" r:id="rId4"/>
    <p:sldId id="262" r:id="rId5"/>
    <p:sldId id="261" r:id="rId6"/>
    <p:sldId id="265" r:id="rId7"/>
    <p:sldId id="263" r:id="rId8"/>
    <p:sldId id="269" r:id="rId9"/>
    <p:sldId id="270" r:id="rId10"/>
    <p:sldId id="264" r:id="rId11"/>
    <p:sldId id="266" r:id="rId12"/>
    <p:sldId id="267" r:id="rId13"/>
    <p:sldId id="258" r:id="rId14"/>
    <p:sldId id="259" r:id="rId15"/>
    <p:sldId id="26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639" autoAdjust="0"/>
  </p:normalViewPr>
  <p:slideViewPr>
    <p:cSldViewPr>
      <p:cViewPr>
        <p:scale>
          <a:sx n="118" d="100"/>
          <a:sy n="118" d="100"/>
        </p:scale>
        <p:origin x="-6" y="8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E192FDE-7669-4DC7-A8DA-9B7FB93BA7CA}" type="datetimeFigureOut">
              <a:rPr lang="ru-RU" smtClean="0"/>
              <a:pPr/>
              <a:t>20.02.2018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53216AD-C9BF-4C9C-A33E-443D2BFAC3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192FDE-7669-4DC7-A8DA-9B7FB93BA7CA}" type="datetimeFigureOut">
              <a:rPr lang="ru-RU" smtClean="0"/>
              <a:pPr/>
              <a:t>20.02.2018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3216AD-C9BF-4C9C-A33E-443D2BFAC39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192FDE-7669-4DC7-A8DA-9B7FB93BA7CA}" type="datetimeFigureOut">
              <a:rPr lang="ru-RU" smtClean="0"/>
              <a:pPr/>
              <a:t>20.02.2018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3216AD-C9BF-4C9C-A33E-443D2BFAC39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192FDE-7669-4DC7-A8DA-9B7FB93BA7CA}" type="datetimeFigureOut">
              <a:rPr lang="ru-RU" smtClean="0"/>
              <a:pPr/>
              <a:t>20.02.2018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3216AD-C9BF-4C9C-A33E-443D2BFAC39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192FDE-7669-4DC7-A8DA-9B7FB93BA7CA}" type="datetimeFigureOut">
              <a:rPr lang="ru-RU" smtClean="0"/>
              <a:pPr/>
              <a:t>20.02.2018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3216AD-C9BF-4C9C-A33E-443D2BFAC3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192FDE-7669-4DC7-A8DA-9B7FB93BA7CA}" type="datetimeFigureOut">
              <a:rPr lang="ru-RU" smtClean="0"/>
              <a:pPr/>
              <a:t>20.02.2018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3216AD-C9BF-4C9C-A33E-443D2BFAC39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192FDE-7669-4DC7-A8DA-9B7FB93BA7CA}" type="datetimeFigureOut">
              <a:rPr lang="ru-RU" smtClean="0"/>
              <a:pPr/>
              <a:t>20.02.2018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3216AD-C9BF-4C9C-A33E-443D2BFAC3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E192FDE-7669-4DC7-A8DA-9B7FB93BA7CA}" type="datetimeFigureOut">
              <a:rPr lang="ru-RU" smtClean="0"/>
              <a:pPr/>
              <a:t>20.02.2018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3216AD-C9BF-4C9C-A33E-443D2BFAC3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E192FDE-7669-4DC7-A8DA-9B7FB93BA7CA}" type="datetimeFigureOut">
              <a:rPr lang="ru-RU" smtClean="0"/>
              <a:pPr/>
              <a:t>20.02.2018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53216AD-C9BF-4C9C-A33E-443D2BFAC39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192FDE-7669-4DC7-A8DA-9B7FB93BA7CA}" type="datetimeFigureOut">
              <a:rPr lang="ru-RU" smtClean="0"/>
              <a:pPr/>
              <a:t>20.02.2018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3216AD-C9BF-4C9C-A33E-443D2BFAC3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192FDE-7669-4DC7-A8DA-9B7FB93BA7CA}" type="datetimeFigureOut">
              <a:rPr lang="ru-RU" smtClean="0"/>
              <a:pPr/>
              <a:t>20.02.2018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53216AD-C9BF-4C9C-A33E-443D2BFAC3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E192FDE-7669-4DC7-A8DA-9B7FB93BA7CA}" type="datetimeFigureOut">
              <a:rPr lang="ru-RU" smtClean="0"/>
              <a:pPr/>
              <a:t>20.02.2018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53216AD-C9BF-4C9C-A33E-443D2BFAC39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28662" y="214290"/>
            <a:ext cx="7772400" cy="1829761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 </a:t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«Кукла в жизни ребенка»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28" y="3714752"/>
            <a:ext cx="3457572" cy="1199704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Воспитатель:</a:t>
            </a:r>
          </a:p>
          <a:p>
            <a:pPr algn="ctr"/>
            <a:r>
              <a:rPr lang="ru-RU" dirty="0" smtClean="0"/>
              <a:t> </a:t>
            </a:r>
            <a:r>
              <a:rPr lang="ru-RU" dirty="0" err="1" smtClean="0"/>
              <a:t>Дружкова</a:t>
            </a:r>
            <a:r>
              <a:rPr lang="ru-RU" dirty="0" smtClean="0"/>
              <a:t> Е.Ю.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2420888"/>
            <a:ext cx="3059300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1000100" y="857232"/>
            <a:ext cx="6429388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Участники проекта: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Дети 3-4 лет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(вторая младшая группа)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Проект предусматривает активное участие родителей, детей и воспитателей.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Срок реализации проекта: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Долгосрочный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(с сентября 2016г по апрель 2017г)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3214686"/>
            <a:ext cx="8143932" cy="3643314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Вызывать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интерес к окружающей жизни,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Развивать мелкую моторику, сенсорное воспитание детей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Развивать психические процессы (ощущение, внимание, воображение, память, мышление</a:t>
            </a:r>
          </a:p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Цель: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4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Активизировать познавательную деятельность </a:t>
            </a:r>
            <a:br>
              <a:rPr lang="ru-RU" sz="27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b="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b="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b="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>Задачи: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36437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143108" y="285728"/>
            <a:ext cx="49329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Актуальность: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/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428596" y="928670"/>
            <a:ext cx="8001056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В куклы дети играли всегда, причем не только девочки, но и мальчики. Разнообразие кукол столь велико, что его трудно привести в какую-то систему, дать классификацию или типологию кукольного мира. Куклы отличаются по материалу и сложности изготовления, по внешнему виду и своей роли в игре. Куклы могут быть сделаны из самого разного материала. Они бывают тряпичными, пластмассовыми, фарфоровыми, резиновыми, деревянными, пластиковыми и пр. Бывают разного размера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—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от крохотных пупсиков до огромных "девиц", ростом с 5-летнего ребенка. Куклы могут изображать людей всех возрастов: младенцы, малыши, дети-дошкольники. И, наконец, они могут различаться по характеру, что собственно и определяет суть игры и роль самой куклы в этой игре. Кукла по сути своей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—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отражение образа человека. Для каждого ребенка она является той игрушкой, которая больше всего вызывает и оживляет представление о его собственной человеческой сущности. Играя с куклами, ребенок включается в мир людей: в игре он отражает свой опыт, в особенности то, что его волнует, воспроизводит действия знакомых людей или сказочных персонажей, вкладывает в уста куклы, свои слова, мысли, переживания, через куклу в душу и в сознание ребенка проникают представления о человеке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—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красивом и некрасивом, хорошем и плохом, добром и злом.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285720" y="1071546"/>
            <a:ext cx="8501122" cy="3939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Работа по теме проекта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Кукла в жизни ребёнка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реализуется через образовательные области: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lang="ru-RU" sz="2400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Речевое развитие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«Познавательное</a:t>
            </a:r>
            <a:r>
              <a:rPr kumimoji="0" lang="ru-RU" sz="2400" b="1" i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развитие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«Художественно-эстетическое</a:t>
            </a:r>
            <a:r>
              <a:rPr kumimoji="0" lang="ru-RU" sz="2400" b="1" i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развитие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«Социально-коммуникативное</a:t>
            </a:r>
            <a:r>
              <a:rPr kumimoji="0" lang="ru-RU" sz="2400" b="1" i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развитие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</a:t>
            </a:r>
            <a:r>
              <a:rPr lang="ru-RU" sz="2400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изическое</a:t>
            </a:r>
            <a:r>
              <a:rPr kumimoji="0" lang="ru-RU" sz="2400" b="1" i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развитие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42844" y="500042"/>
            <a:ext cx="8501122" cy="5386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Этапы реализации проекта: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Первый этап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подготовительный.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(сентябрь -октябрь)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Опрос детей в игровой форме на тему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Моя любимая кукла.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Подбор методической, научно-популярной и художественной литературы, иллюстрированного материала по данной теме;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Определение цели и задач проекта;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Составление плана работы над проектом. Учитывается мнение всех родителей и педагогов;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Обсуждение с родителями проекта, выяснение возможностей, средств, необходимых для реализации проекта, определение содержания деятельности всех участников проекта.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 rot="10800000" flipV="1">
            <a:off x="214282" y="-91439"/>
            <a:ext cx="8786842" cy="38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Второй этап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основной.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(ноябрь-март)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Подбор дидактических и развивающих игр по теме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Кукла в жизни ребёнка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Разработка и реализация конспектов НОД;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Подбор и выставка художественной литературы и музыкальных произведений;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Изготовление практического материала по теме.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9" name="Picture 3" descr="http://nenuda.ru/nuda/176/175069/175069_html_727107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3714752"/>
            <a:ext cx="3144976" cy="235745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643306" y="6286520"/>
            <a:ext cx="25003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Д/и «Одень куклу»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https://www.syl.ru/misc/i/ai/184655/7616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5" y="428604"/>
            <a:ext cx="3453959" cy="292895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00100" y="3643314"/>
            <a:ext cx="650085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 smtClean="0"/>
              <a:t>С-р</a:t>
            </a:r>
            <a:r>
              <a:rPr lang="ru-RU" sz="1400" dirty="0" smtClean="0"/>
              <a:t> игра «Готовим для куклы», «Укладываем куклу спать»</a:t>
            </a:r>
            <a:endParaRPr lang="ru-RU" sz="1400" dirty="0"/>
          </a:p>
        </p:txBody>
      </p:sp>
      <p:pic>
        <p:nvPicPr>
          <p:cNvPr id="26626" name="Picture 2" descr="http://www.maam.ru/upload/blogs/3755165c4385f7df47c65a0bf43523af.jp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357166"/>
            <a:ext cx="4005347" cy="3000396"/>
          </a:xfrm>
          <a:prstGeom prst="rect">
            <a:avLst/>
          </a:prstGeom>
          <a:noFill/>
        </p:spPr>
      </p:pic>
      <p:pic>
        <p:nvPicPr>
          <p:cNvPr id="26630" name="Picture 6" descr="http://planetadetstva.net/wp-content/uploads/2015/10/didakticheskoe-posobie-ukras-kukle-plate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4071942"/>
            <a:ext cx="3547074" cy="2357454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0" y="6488668"/>
            <a:ext cx="41093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«Укрась платье кукле Кати </a:t>
            </a:r>
            <a:endParaRPr lang="ru-RU" dirty="0"/>
          </a:p>
        </p:txBody>
      </p:sp>
      <p:pic>
        <p:nvPicPr>
          <p:cNvPr id="26632" name="Picture 8" descr="http://planetadetstva.net/wp-content/uploads/2013/09/%D0%BC%D0%B8%D0%BD%D0%B8%D0%B0%D1%82%D1%8E%D1%80%D0%B08-300x22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15139" y="4143380"/>
            <a:ext cx="3157303" cy="2357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https://cs1.livemaster.ru/articlefoto/300x225/2/2/a/228605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285860"/>
            <a:ext cx="3052351" cy="2286016"/>
          </a:xfrm>
          <a:prstGeom prst="rect">
            <a:avLst/>
          </a:prstGeom>
          <a:noFill/>
        </p:spPr>
      </p:pic>
      <p:pic>
        <p:nvPicPr>
          <p:cNvPr id="27654" name="Picture 6" descr="https://cs6.livemaster.ru/storage/5e/84/3b2fd9e8cf9b384b6f86c6d7e5w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29660" y="1214422"/>
            <a:ext cx="3052351" cy="2286016"/>
          </a:xfrm>
          <a:prstGeom prst="rect">
            <a:avLst/>
          </a:prstGeom>
          <a:noFill/>
        </p:spPr>
      </p:pic>
      <p:pic>
        <p:nvPicPr>
          <p:cNvPr id="27656" name="Picture 8" descr="https://cs6.livemaster.ru/storage/d2/e9/dd37829377017a6f33a1b898a34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4429132"/>
            <a:ext cx="3071834" cy="2300608"/>
          </a:xfrm>
          <a:prstGeom prst="rect">
            <a:avLst/>
          </a:prstGeom>
          <a:noFill/>
        </p:spPr>
      </p:pic>
      <p:pic>
        <p:nvPicPr>
          <p:cNvPr id="27658" name="Picture 10" descr="https://cs1.livemaster.ru/articlefoto/300x225/f/1/6/336540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29256" y="4357694"/>
            <a:ext cx="3238508" cy="242543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3357554" y="357166"/>
            <a:ext cx="22733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Игрушки- забавы 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928662" y="1428736"/>
            <a:ext cx="7358114" cy="3077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1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Третий этап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заключительный.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(апрель)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Обобщение результатов проекта;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Изготовление дидактической куклы «Иван да Марья»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Презентация проекта.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14282" y="714356"/>
            <a:ext cx="8286808" cy="529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Ожидаемые результаты проекта: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Дети: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Развитие устойчивого интереса к куклам;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Проявление доброты, заботы, бережного отношения к куклам;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Развитие речевой активность детей в разных видах деятельности;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Знание детьми стихов, песенок,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потешек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, загадок, сюжетно-ролевых игр с куклами;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Создание выставок детских работ.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Родители: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Обогащение родительского опыта приемами взаимодействия и сотрудничества с ребенком в семье;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Повышение компетентности родителей при выборе игрушки.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Воспитатели: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Побуждать воспитателей использовать куклу в педагогическом процессе, применять модель включения куклы в педагогический процесс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детского сада, включающую три направления работы с детьми: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формирование знаний и интереса к кукле, развитие способов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взаимодействия с куклой,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деятельность ради куклы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42844" y="642918"/>
            <a:ext cx="8429652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Развивающая п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редметно- пространственная среда: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Оформление картотеки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Дидактические игры с куклой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Оформление картотеки стихов, пословиц, загадок о кукле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Оформление картотеки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Куклы наших мама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Разработка серии игр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Одень куклу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Изготовление игрушек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Georgia" pitchFamily="18" charset="0"/>
                <a:ea typeface="Times New Roman" pitchFamily="18" charset="0"/>
                <a:cs typeface="Times New Roman" pitchFamily="18" charset="0"/>
              </a:rPr>
              <a:t> забав по русским народным сказкам, профессиям.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64360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	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Ценность этих игрушек в том, что дети познают специально выделенные свойства – цвет, форму, величину и др. Благодаря заложенному в обучающих игрушках принципу самоконтроля, они позволяют организовать более или менее самостоятельную длительную деятельность маленьких детей, развивают умение занимать себя.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Во время самостоятельных игр с новыми дидактическими игрушками у детей быстрее совершенствуется сенсорный опыт, формируются навыки и умения.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Развивающее значение игры многообразно. В игре ребёнок познаёт окружающий мир, развивается его мышление, чувства, воля, формируются взаимоотношения со сверстниками.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Дети с помощью дидактической куклы научились различать цвета, контрастные размеры (большой - маленький), формы (шар, куб, кирпичик). Значительно развилось зрительное, слуховое восприятие, внимание, мелкая моторика, звук.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Результаты: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4348" y="428604"/>
            <a:ext cx="74295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Ростовая дидактическая кукла</a:t>
            </a:r>
          </a:p>
          <a:p>
            <a:pPr algn="ctr"/>
            <a:r>
              <a:rPr lang="ru-RU" sz="2800" dirty="0" smtClean="0"/>
              <a:t>«Иван да Марья»</a:t>
            </a:r>
            <a:endParaRPr lang="ru-RU" sz="2800" dirty="0"/>
          </a:p>
        </p:txBody>
      </p:sp>
      <p:pic>
        <p:nvPicPr>
          <p:cNvPr id="1026" name="Picture 2" descr="D:\Desktop\алеся\ФЛЕШКА ЧЕРНАЯ\ФОТО МАСТЕРОК 2017\DSC_119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382711"/>
            <a:ext cx="3888432" cy="5222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236</TotalTime>
  <Words>487</Words>
  <Application>Microsoft Office PowerPoint</Application>
  <PresentationFormat>Экран (4:3)</PresentationFormat>
  <Paragraphs>76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Открытая</vt:lpstr>
      <vt:lpstr>Проект  «Кукла в жизни ребенка»</vt:lpstr>
      <vt:lpstr>Слайд 2</vt:lpstr>
      <vt:lpstr>    Цель:  Активизировать познавательную деятельность     Задачи: 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Результаты:</vt:lpstr>
      <vt:lpstr>Слайд 15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Дом</dc:creator>
  <cp:lastModifiedBy>User</cp:lastModifiedBy>
  <cp:revision>31</cp:revision>
  <dcterms:created xsi:type="dcterms:W3CDTF">2014-08-31T12:26:33Z</dcterms:created>
  <dcterms:modified xsi:type="dcterms:W3CDTF">2018-02-20T05:10:00Z</dcterms:modified>
</cp:coreProperties>
</file>